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56" r:id="rId2"/>
    <p:sldId id="279" r:id="rId3"/>
    <p:sldId id="263" r:id="rId4"/>
    <p:sldId id="267" r:id="rId5"/>
    <p:sldId id="264" r:id="rId6"/>
    <p:sldId id="262" r:id="rId7"/>
    <p:sldId id="266" r:id="rId8"/>
    <p:sldId id="276" r:id="rId9"/>
    <p:sldId id="268" r:id="rId10"/>
    <p:sldId id="258" r:id="rId11"/>
    <p:sldId id="270" r:id="rId12"/>
    <p:sldId id="269" r:id="rId13"/>
    <p:sldId id="273" r:id="rId14"/>
    <p:sldId id="272" r:id="rId15"/>
    <p:sldId id="260" r:id="rId16"/>
    <p:sldId id="259" r:id="rId17"/>
    <p:sldId id="274" r:id="rId18"/>
    <p:sldId id="26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56" y="-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910F54-9071-4E0C-AF30-A7CBC40BD41A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EBB35-9588-4826-AD8D-EF2AD418F38E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5190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EBB35-9588-4826-AD8D-EF2AD418F38E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4649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9F96AD4-F1F3-4A15-A4DE-7F1B18C05A30}" type="datetimeFigureOut">
              <a:rPr lang="en-CA" smtClean="0"/>
              <a:t>02/06/2017</a:t>
            </a:fld>
            <a:endParaRPr lang="en-CA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7DDC621-35A5-4020-B18F-D0137528B855}" type="slidenum">
              <a:rPr lang="en-CA" smtClean="0"/>
              <a:t>‹#›</a:t>
            </a:fld>
            <a:endParaRPr lang="en-CA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8382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Case Study: Roseau Historic District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/>
              <a:t>Presented by : Annie Edwards  (Mrs.)</a:t>
            </a:r>
          </a:p>
          <a:p>
            <a:r>
              <a:rPr lang="en-US" sz="1800" dirty="0" smtClean="0"/>
              <a:t>Physical and Environmental Planner</a:t>
            </a:r>
          </a:p>
          <a:p>
            <a:r>
              <a:rPr lang="en-US" sz="1800" dirty="0" smtClean="0"/>
              <a:t>Dominica</a:t>
            </a:r>
            <a:endParaRPr lang="en-CA" sz="1800" dirty="0"/>
          </a:p>
        </p:txBody>
      </p:sp>
    </p:spTree>
    <p:extLst>
      <p:ext uri="{BB962C8B-B14F-4D97-AF65-F5344CB8AC3E}">
        <p14:creationId xmlns:p14="http://schemas.microsoft.com/office/powerpoint/2010/main" val="27558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503" y="152400"/>
            <a:ext cx="8229600" cy="705375"/>
          </a:xfrm>
        </p:spPr>
        <p:txBody>
          <a:bodyPr>
            <a:normAutofit/>
          </a:bodyPr>
          <a:lstStyle/>
          <a:p>
            <a:r>
              <a:rPr lang="en-US" sz="3200" dirty="0" smtClean="0"/>
              <a:t>Old market then and now</a:t>
            </a:r>
            <a:endParaRPr lang="en-CA" sz="32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2937164"/>
            <a:ext cx="5994139" cy="3886200"/>
          </a:xfrm>
        </p:spPr>
      </p:pic>
      <p:sp>
        <p:nvSpPr>
          <p:cNvPr id="7" name="TextBox 6"/>
          <p:cNvSpPr txBox="1"/>
          <p:nvPr/>
        </p:nvSpPr>
        <p:spPr>
          <a:xfrm>
            <a:off x="381000" y="1295400"/>
            <a:ext cx="3200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the days of slavery, this was a major market for the trading of slaves</a:t>
            </a:r>
          </a:p>
          <a:p>
            <a:r>
              <a:rPr lang="en-US" dirty="0" smtClean="0"/>
              <a:t>Later it was the main market in the city </a:t>
            </a:r>
            <a:endParaRPr lang="en-CA" dirty="0"/>
          </a:p>
        </p:txBody>
      </p:sp>
      <p:pic>
        <p:nvPicPr>
          <p:cNvPr id="4098" name="Picture 2" descr="C:\Users\aM\Documents\20170521_1237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57776"/>
            <a:ext cx="3886200" cy="2185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09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2595" y="-22860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P</a:t>
            </a:r>
            <a:r>
              <a:rPr lang="en-US" sz="3200" dirty="0" smtClean="0"/>
              <a:t>otential  of the Old Market Square</a:t>
            </a:r>
            <a:endParaRPr lang="en-CA" sz="3200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9" y="4266357"/>
            <a:ext cx="3440421" cy="245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5424" y="3825220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Museum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2974041" y="915432"/>
            <a:ext cx="3576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Panoramic view of Roseau</a:t>
            </a:r>
            <a:endParaRPr lang="en-CA" dirty="0"/>
          </a:p>
        </p:txBody>
      </p:sp>
      <p:sp>
        <p:nvSpPr>
          <p:cNvPr id="9" name="TextBox 8"/>
          <p:cNvSpPr txBox="1"/>
          <p:nvPr/>
        </p:nvSpPr>
        <p:spPr>
          <a:xfrm>
            <a:off x="2247900" y="1284764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Museum</a:t>
            </a:r>
            <a:endParaRPr lang="en-CA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767" y="4318273"/>
            <a:ext cx="4273846" cy="2403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38800" y="3945822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Cobblestone courtyard</a:t>
            </a:r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9" y="1284765"/>
            <a:ext cx="9021101" cy="26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9667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Issue:  Bus stop; traffic congestions; cruise ship berth</a:t>
            </a:r>
            <a:endParaRPr lang="en-CA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2265001" y="4211156"/>
            <a:ext cx="2605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Vending </a:t>
            </a:r>
            <a:endParaRPr lang="en-CA" dirty="0"/>
          </a:p>
        </p:txBody>
      </p:sp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166" y="3759670"/>
            <a:ext cx="6127388" cy="3063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60297"/>
            <a:ext cx="4419600" cy="2485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02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0" y="304800"/>
            <a:ext cx="5181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Issue: Urban decay</a:t>
            </a:r>
            <a:endParaRPr lang="en-CA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371600"/>
            <a:ext cx="5188146" cy="292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5984"/>
            <a:ext cx="4889500" cy="2743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24000"/>
            <a:ext cx="4373814" cy="245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669" y="4303079"/>
            <a:ext cx="4127131" cy="2319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566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8824" y="0"/>
            <a:ext cx="4800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Issue: Disorganized Vending</a:t>
            </a:r>
            <a:endParaRPr lang="en-CA" sz="32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2662" y="4444729"/>
            <a:ext cx="6882981" cy="2219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677" y="1212273"/>
            <a:ext cx="6902895" cy="299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215844"/>
            <a:ext cx="4352925" cy="2448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23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927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Proposed</a:t>
            </a:r>
            <a:br>
              <a:rPr lang="en-US" sz="3200" dirty="0" smtClean="0"/>
            </a:br>
            <a:r>
              <a:rPr lang="en-US" sz="3200" dirty="0" smtClean="0"/>
              <a:t>Revitalization/Enhancement of inner market</a:t>
            </a:r>
            <a:endParaRPr lang="en-CA" sz="32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600"/>
            <a:ext cx="5979811" cy="1921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48" y="3352800"/>
            <a:ext cx="8376002" cy="3276600"/>
          </a:xfrm>
        </p:spPr>
      </p:pic>
    </p:spTree>
    <p:extLst>
      <p:ext uri="{BB962C8B-B14F-4D97-AF65-F5344CB8AC3E}">
        <p14:creationId xmlns:p14="http://schemas.microsoft.com/office/powerpoint/2010/main" val="367525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Old Market Square: Cobblestones will discourage vehicular traffic and encourage pedestrians </a:t>
            </a:r>
            <a:endParaRPr lang="en-CA" sz="2800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281103"/>
            <a:ext cx="7892021" cy="3348297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599" y="1219200"/>
            <a:ext cx="3522133" cy="1981200"/>
          </a:xfrm>
        </p:spPr>
      </p:pic>
    </p:spTree>
    <p:extLst>
      <p:ext uri="{BB962C8B-B14F-4D97-AF65-F5344CB8AC3E}">
        <p14:creationId xmlns:p14="http://schemas.microsoft.com/office/powerpoint/2010/main" val="87122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29718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Other Proposals</a:t>
            </a:r>
            <a:r>
              <a:rPr lang="en-US" dirty="0" smtClean="0"/>
              <a:t/>
            </a:r>
            <a:br>
              <a:rPr lang="en-US" dirty="0" smtClean="0"/>
            </a:b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8229600" cy="4389120"/>
          </a:xfrm>
        </p:spPr>
        <p:txBody>
          <a:bodyPr/>
          <a:lstStyle/>
          <a:p>
            <a:r>
              <a:rPr lang="en-US" dirty="0" smtClean="0"/>
              <a:t>A statue of a slave in the middle of the square wher</a:t>
            </a:r>
            <a:r>
              <a:rPr lang="en-US" dirty="0"/>
              <a:t>e</a:t>
            </a:r>
            <a:r>
              <a:rPr lang="en-US" dirty="0" smtClean="0"/>
              <a:t> the bus stop exists;</a:t>
            </a:r>
          </a:p>
          <a:p>
            <a:r>
              <a:rPr lang="en-US" dirty="0" smtClean="0"/>
              <a:t>Upgrade of all the facades along the square;</a:t>
            </a:r>
          </a:p>
          <a:p>
            <a:r>
              <a:rPr lang="en-US" dirty="0" smtClean="0"/>
              <a:t>Planters along the entire square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87445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514600"/>
            <a:ext cx="3429000" cy="1143000"/>
          </a:xfrm>
        </p:spPr>
        <p:txBody>
          <a:bodyPr/>
          <a:lstStyle/>
          <a:p>
            <a:r>
              <a:rPr lang="en-US" dirty="0" smtClean="0"/>
              <a:t>Thank You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0857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467600" cy="476672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Dominica</a:t>
            </a:r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5580"/>
            <a:ext cx="3796924" cy="1934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320" y="2438400"/>
            <a:ext cx="384031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6587" y="838200"/>
            <a:ext cx="429104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CA" sz="2400" dirty="0"/>
              <a:t>Located at 61°25’ W longitude and 15° 25’ between </a:t>
            </a:r>
            <a:endParaRPr lang="en-CA" sz="2400" dirty="0" smtClean="0"/>
          </a:p>
          <a:p>
            <a:r>
              <a:rPr lang="en-CA" sz="2400" dirty="0"/>
              <a:t>	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/>
              <a:t>A</a:t>
            </a:r>
            <a:r>
              <a:rPr lang="en-CA" sz="2400" dirty="0" smtClean="0"/>
              <a:t>rea </a:t>
            </a:r>
            <a:r>
              <a:rPr lang="en-CA" sz="2400" dirty="0"/>
              <a:t>of 754 square kilometers (289.9 </a:t>
            </a:r>
            <a:r>
              <a:rPr lang="en-CA" sz="2400" dirty="0" err="1"/>
              <a:t>sq</a:t>
            </a:r>
            <a:r>
              <a:rPr lang="en-CA" sz="2400" dirty="0"/>
              <a:t> </a:t>
            </a:r>
            <a:r>
              <a:rPr lang="en-CA" sz="2400" dirty="0" err="1" smtClean="0"/>
              <a:t>mls</a:t>
            </a:r>
            <a:r>
              <a:rPr lang="en-CA" sz="2400" dirty="0" smtClean="0"/>
              <a:t>)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2400" dirty="0"/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/>
              <a:t>L</a:t>
            </a:r>
            <a:r>
              <a:rPr lang="en-CA" sz="2400" dirty="0" smtClean="0"/>
              <a:t>argest </a:t>
            </a:r>
            <a:r>
              <a:rPr lang="en-CA" sz="2400" dirty="0"/>
              <a:t>English speaking island in the lesser </a:t>
            </a:r>
            <a:r>
              <a:rPr lang="en-CA" sz="2400" dirty="0" smtClean="0"/>
              <a:t>Antilles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/>
              <a:t>25 miles long and 16 miles wide</a:t>
            </a:r>
          </a:p>
          <a:p>
            <a:pPr marL="285750" indent="-285750">
              <a:buFont typeface="Arial" pitchFamily="34" charset="0"/>
              <a:buChar char="•"/>
            </a:pPr>
            <a:endParaRPr lang="en-CA" sz="24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CA" sz="2400" dirty="0" smtClean="0"/>
              <a:t>Population – 72,660</a:t>
            </a:r>
            <a:endParaRPr lang="en-CA" sz="2400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5552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Dominica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Roseau is the </a:t>
            </a:r>
            <a:r>
              <a:rPr lang="en-CA" dirty="0" smtClean="0"/>
              <a:t>capital city of Dominica; 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Settled </a:t>
            </a:r>
            <a:r>
              <a:rPr lang="en-CA" dirty="0"/>
              <a:t>by the French in the early 1700s and then by the English in the late </a:t>
            </a:r>
            <a:r>
              <a:rPr lang="en-CA" dirty="0" smtClean="0"/>
              <a:t>1700s;</a:t>
            </a:r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 Changed </a:t>
            </a:r>
            <a:r>
              <a:rPr lang="en-CA" dirty="0"/>
              <a:t>hands many times in the subsequent century. </a:t>
            </a:r>
          </a:p>
        </p:txBody>
      </p:sp>
    </p:spTree>
    <p:extLst>
      <p:ext uri="{BB962C8B-B14F-4D97-AF65-F5344CB8AC3E}">
        <p14:creationId xmlns:p14="http://schemas.microsoft.com/office/powerpoint/2010/main" val="667363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Legislative Framework for Roseau Historic District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Pursuant to Section 56 of the Physical Planning Act of (2002) the </a:t>
            </a:r>
            <a:r>
              <a:rPr lang="en-CA" dirty="0"/>
              <a:t>Authority may, and if so directed by the Minister shall, cause a survey to be made of the whole or any part of Dominica, either independently of or as part of a development plan made under Part III of this Act, with a view to determining whether any area of Dominica ought to be declared an environmental protection area. </a:t>
            </a:r>
          </a:p>
        </p:txBody>
      </p:sp>
    </p:spTree>
    <p:extLst>
      <p:ext uri="{BB962C8B-B14F-4D97-AF65-F5344CB8AC3E}">
        <p14:creationId xmlns:p14="http://schemas.microsoft.com/office/powerpoint/2010/main" val="401320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782"/>
            <a:ext cx="7620000" cy="1162050"/>
          </a:xfrm>
        </p:spPr>
        <p:txBody>
          <a:bodyPr>
            <a:normAutofit/>
          </a:bodyPr>
          <a:lstStyle/>
          <a:p>
            <a:r>
              <a:rPr lang="en-CA" sz="4400" dirty="0"/>
              <a:t>Roseau Historic District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57200" y="1435100"/>
            <a:ext cx="5410200" cy="5118100"/>
          </a:xfrm>
        </p:spPr>
        <p:txBody>
          <a:bodyPr>
            <a:normAutofit fontScale="92500" lnSpcReduction="10000"/>
          </a:bodyPr>
          <a:lstStyle/>
          <a:p>
            <a:r>
              <a:rPr lang="en-CA" sz="2400" b="1" dirty="0" smtClean="0"/>
              <a:t>Aim</a:t>
            </a:r>
            <a:r>
              <a:rPr lang="en-CA" sz="2400" dirty="0" smtClean="0"/>
              <a:t>: To </a:t>
            </a:r>
            <a:r>
              <a:rPr lang="en-CA" sz="2400" dirty="0"/>
              <a:t>create a defined area within the city of Roseau that features historic buildings and general cultural interest. </a:t>
            </a:r>
            <a:endParaRPr lang="en-CA" sz="2400" dirty="0" smtClean="0"/>
          </a:p>
          <a:p>
            <a:endParaRPr lang="en-CA" sz="2400" dirty="0"/>
          </a:p>
          <a:p>
            <a:r>
              <a:rPr lang="en-CA" sz="2400" dirty="0" smtClean="0"/>
              <a:t>The </a:t>
            </a:r>
            <a:r>
              <a:rPr lang="en-CA" sz="2400" dirty="0"/>
              <a:t>area selected is the French quarter and nine adjacent </a:t>
            </a:r>
            <a:r>
              <a:rPr lang="en-CA" sz="2400" dirty="0" smtClean="0"/>
              <a:t>blocks </a:t>
            </a:r>
            <a:r>
              <a:rPr lang="en-CA" sz="2400" dirty="0" smtClean="0"/>
              <a:t>to the </a:t>
            </a:r>
            <a:r>
              <a:rPr lang="en-CA" sz="2400" dirty="0" smtClean="0"/>
              <a:t>west;</a:t>
            </a:r>
          </a:p>
          <a:p>
            <a:endParaRPr lang="en-CA" sz="2400" dirty="0"/>
          </a:p>
          <a:p>
            <a:r>
              <a:rPr lang="en-CA" sz="2400" dirty="0" smtClean="0"/>
              <a:t>A </a:t>
            </a:r>
            <a:r>
              <a:rPr lang="en-CA" sz="2400" dirty="0"/>
              <a:t>large number of the French Vernacular and Colonial Architecture </a:t>
            </a:r>
            <a:r>
              <a:rPr lang="en-CA" sz="2400" dirty="0" smtClean="0"/>
              <a:t>still e</a:t>
            </a:r>
            <a:r>
              <a:rPr lang="en-US" sz="2400" dirty="0" err="1" smtClean="0"/>
              <a:t>xist</a:t>
            </a:r>
            <a:r>
              <a:rPr lang="en-CA" sz="2400" dirty="0" smtClean="0"/>
              <a:t>;</a:t>
            </a:r>
          </a:p>
          <a:p>
            <a:endParaRPr lang="en-US" sz="2400" dirty="0"/>
          </a:p>
          <a:p>
            <a:r>
              <a:rPr lang="en-CA" sz="2400" dirty="0"/>
              <a:t>There is a three tiered system in place for identifying historic buildings: Preservation (A), Rehabilitation (B), and New construction (C). </a:t>
            </a:r>
            <a:endParaRPr lang="en-CA" sz="2400" dirty="0" smtClean="0"/>
          </a:p>
          <a:p>
            <a:endParaRPr lang="en-US" sz="2400" dirty="0"/>
          </a:p>
          <a:p>
            <a:endParaRPr lang="en-CA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752600"/>
            <a:ext cx="2572735" cy="4359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64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dirty="0" smtClean="0"/>
              <a:t>Roseau Historic District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981200"/>
            <a:ext cx="4114800" cy="4525963"/>
          </a:xfrm>
        </p:spPr>
        <p:txBody>
          <a:bodyPr/>
          <a:lstStyle/>
          <a:p>
            <a:r>
              <a:rPr lang="en-CA" dirty="0"/>
              <a:t>Plans for the Roseau Historic District started in 2001 </a:t>
            </a:r>
            <a:endParaRPr lang="en-CA" dirty="0" smtClean="0"/>
          </a:p>
          <a:p>
            <a:r>
              <a:rPr lang="en-CA" dirty="0" smtClean="0"/>
              <a:t>SHAPE </a:t>
            </a:r>
            <a:r>
              <a:rPr lang="en-CA" dirty="0"/>
              <a:t>(Society for Historical Architectural Preservation and Enhancement) was </a:t>
            </a:r>
            <a:r>
              <a:rPr lang="en-CA" dirty="0" smtClean="0"/>
              <a:t>formed </a:t>
            </a:r>
            <a:r>
              <a:rPr lang="en-CA" dirty="0"/>
              <a:t>to promote </a:t>
            </a:r>
            <a:r>
              <a:rPr lang="en-CA" dirty="0" smtClean="0"/>
              <a:t>awareness</a:t>
            </a:r>
            <a:endParaRPr lang="en-CA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1704666"/>
            <a:ext cx="4953000" cy="472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684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5" y="982806"/>
            <a:ext cx="3662737" cy="23622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09746"/>
            <a:ext cx="4419600" cy="29434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150" y="173181"/>
            <a:ext cx="4762500" cy="31718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3505200"/>
            <a:ext cx="3219450" cy="32194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173180"/>
            <a:ext cx="29718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/>
              <a:t>Historic buildings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566689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4553857" cy="3071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0949"/>
            <a:ext cx="4419600" cy="2422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2456" y="505921"/>
            <a:ext cx="4049144" cy="3051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130949"/>
            <a:ext cx="3686300" cy="25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851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533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Old Market Square</a:t>
            </a:r>
            <a:endParaRPr lang="en-CA" sz="40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905000"/>
            <a:ext cx="4457075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00" y="2209800"/>
            <a:ext cx="4279300" cy="3902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052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951</TotalTime>
  <Words>378</Words>
  <Application>Microsoft Office PowerPoint</Application>
  <PresentationFormat>On-screen Show (4:3)</PresentationFormat>
  <Paragraphs>55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Flow</vt:lpstr>
      <vt:lpstr>Case Study: Roseau Historic District</vt:lpstr>
      <vt:lpstr>Dominica</vt:lpstr>
      <vt:lpstr>Dominica</vt:lpstr>
      <vt:lpstr>Legislative Framework for Roseau Historic District</vt:lpstr>
      <vt:lpstr>Roseau Historic District</vt:lpstr>
      <vt:lpstr>Roseau Historic District</vt:lpstr>
      <vt:lpstr>PowerPoint Presentation</vt:lpstr>
      <vt:lpstr>PowerPoint Presentation</vt:lpstr>
      <vt:lpstr>Old Market Square</vt:lpstr>
      <vt:lpstr>Old market then and now</vt:lpstr>
      <vt:lpstr>Potential  of the Old Market Square</vt:lpstr>
      <vt:lpstr>Issue:  Bus stop; traffic congestions; cruise ship berth</vt:lpstr>
      <vt:lpstr>Issue: Urban decay</vt:lpstr>
      <vt:lpstr>Issue: Disorganized Vending</vt:lpstr>
      <vt:lpstr>Proposed Revitalization/Enhancement of inner market</vt:lpstr>
      <vt:lpstr>Old Market Square: Cobblestones will discourage vehicular traffic and encourage pedestrians </vt:lpstr>
      <vt:lpstr>Other Proposals </vt:lpstr>
      <vt:lpstr>Thank You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</dc:creator>
  <cp:lastModifiedBy>aM</cp:lastModifiedBy>
  <cp:revision>33</cp:revision>
  <dcterms:created xsi:type="dcterms:W3CDTF">2017-05-30T06:43:28Z</dcterms:created>
  <dcterms:modified xsi:type="dcterms:W3CDTF">2017-06-02T10:18:14Z</dcterms:modified>
</cp:coreProperties>
</file>